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Helvetica Neue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2.jpg"/><Relationship Id="rId6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0" Type="http://schemas.openxmlformats.org/officeDocument/2006/relationships/image" Target="../media/image49.png"/><Relationship Id="rId9" Type="http://schemas.openxmlformats.org/officeDocument/2006/relationships/image" Target="../media/image50.png"/><Relationship Id="rId5" Type="http://schemas.openxmlformats.org/officeDocument/2006/relationships/image" Target="../media/image31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jpg"/><Relationship Id="rId4" Type="http://schemas.openxmlformats.org/officeDocument/2006/relationships/image" Target="../media/image39.png"/><Relationship Id="rId5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youtube.com/watch?v=MqUbdd7ae54" TargetMode="External"/><Relationship Id="rId4" Type="http://schemas.openxmlformats.org/officeDocument/2006/relationships/image" Target="../media/image5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60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jpg"/><Relationship Id="rId4" Type="http://schemas.openxmlformats.org/officeDocument/2006/relationships/image" Target="../media/image5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deo from Museum of Computer Science, MTV, CA" id="725" name="Google Shape;725;p61" title="How Google self-driving car sees a roa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775" y="361173"/>
            <a:ext cx="5717300" cy="42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5438000" y="4712250"/>
            <a:ext cx="3977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https://www.youtube.com/watch?v=MqUbdd7ae54</a:t>
            </a:r>
            <a:endParaRPr/>
          </a:p>
        </p:txBody>
      </p:sp>
      <p:sp>
        <p:nvSpPr>
          <p:cNvPr id="727" name="Google Shape;727;p61"/>
          <p:cNvSpPr txBox="1"/>
          <p:nvPr/>
        </p:nvSpPr>
        <p:spPr>
          <a:xfrm>
            <a:off x="800925" y="2797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2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34" name="Google Shape;734;p62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3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42" name="Google Shape;7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4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9" name="Google Shape;749;p64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50" name="Google Shape;75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52" name="Google Shape;752;p64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7" name="Google Shape;757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63" name="Google Shape;763;p66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6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